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ioMo+BmEd3HsBbUIESf/rJnjJw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2" name="Google Shape;2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0" name="Google Shape;30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0fa8fc8f9_0_68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0fa8fc8f9_0_6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a:t>
            </a:r>
            <a:r>
              <a:rPr lang="en-US"/>
              <a:t> </a:t>
            </a:r>
            <a:endParaRPr/>
          </a:p>
        </p:txBody>
      </p:sp>
      <p:sp>
        <p:nvSpPr>
          <p:cNvPr id="443" name="Google Shape;44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57" name="Google Shape;457;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a7bd8b09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a7bd8b09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64" name="Google Shape;464;g25a7bd8b09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74" name="Google Shape;474;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06" name="Google Shape;506;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521" name="Google Shape;521;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00" name="Google Shape;600;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13" name="Google Shape;613;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26" name="Google Shape;626;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47" name="Google Shape;647;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8" name="Google Shape;658;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51.png"/><Relationship Id="rId4" Type="http://schemas.openxmlformats.org/officeDocument/2006/relationships/hyperlink" Target="http://report.aswf.io" TargetMode="External"/><Relationship Id="rId5"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1.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8.png"/><Relationship Id="rId4" Type="http://schemas.openxmlformats.org/officeDocument/2006/relationships/image" Target="../media/image114.png"/><Relationship Id="rId5"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1.png"/><Relationship Id="rId4" Type="http://schemas.openxmlformats.org/officeDocument/2006/relationships/image" Target="../media/image113.png"/><Relationship Id="rId5" Type="http://schemas.openxmlformats.org/officeDocument/2006/relationships/image" Target="../media/image116.png"/><Relationship Id="rId6"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30.png"/><Relationship Id="rId9" Type="http://schemas.openxmlformats.org/officeDocument/2006/relationships/image" Target="../media/image137.png"/><Relationship Id="rId5" Type="http://schemas.openxmlformats.org/officeDocument/2006/relationships/image" Target="../media/image150.png"/><Relationship Id="rId6" Type="http://schemas.openxmlformats.org/officeDocument/2006/relationships/image" Target="../media/image133.png"/><Relationship Id="rId7" Type="http://schemas.openxmlformats.org/officeDocument/2006/relationships/image" Target="../media/image152.png"/><Relationship Id="rId8" Type="http://schemas.openxmlformats.org/officeDocument/2006/relationships/image" Target="../media/image135.png"/><Relationship Id="rId11" Type="http://schemas.openxmlformats.org/officeDocument/2006/relationships/image" Target="../media/image140.png"/><Relationship Id="rId10" Type="http://schemas.openxmlformats.org/officeDocument/2006/relationships/image" Target="../media/image134.png"/><Relationship Id="rId1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6.png"/><Relationship Id="rId4" Type="http://schemas.openxmlformats.org/officeDocument/2006/relationships/image" Target="../media/image142.png"/><Relationship Id="rId9" Type="http://schemas.openxmlformats.org/officeDocument/2006/relationships/image" Target="../media/image145.png"/><Relationship Id="rId5" Type="http://schemas.openxmlformats.org/officeDocument/2006/relationships/image" Target="../media/image125.png"/><Relationship Id="rId6" Type="http://schemas.openxmlformats.org/officeDocument/2006/relationships/image" Target="../media/image136.png"/><Relationship Id="rId7" Type="http://schemas.openxmlformats.org/officeDocument/2006/relationships/image" Target="../media/image141.png"/><Relationship Id="rId8" Type="http://schemas.openxmlformats.org/officeDocument/2006/relationships/image" Target="../media/image144.png"/><Relationship Id="rId11" Type="http://schemas.openxmlformats.org/officeDocument/2006/relationships/image" Target="../media/image139.png"/><Relationship Id="rId10" Type="http://schemas.openxmlformats.org/officeDocument/2006/relationships/image" Target="../media/image143.png"/><Relationship Id="rId13" Type="http://schemas.openxmlformats.org/officeDocument/2006/relationships/image" Target="../media/image147.png"/><Relationship Id="rId12" Type="http://schemas.openxmlformats.org/officeDocument/2006/relationships/image" Target="../media/image146.png"/><Relationship Id="rId15" Type="http://schemas.openxmlformats.org/officeDocument/2006/relationships/image" Target="../media/image148.png"/><Relationship Id="rId14" Type="http://schemas.openxmlformats.org/officeDocument/2006/relationships/image" Target="../media/image182.png"/><Relationship Id="rId16"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7.png"/><Relationship Id="rId4" Type="http://schemas.openxmlformats.org/officeDocument/2006/relationships/image" Target="../media/image174.jpg"/><Relationship Id="rId5" Type="http://schemas.openxmlformats.org/officeDocument/2006/relationships/image" Target="../media/image153.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5.png"/><Relationship Id="rId4" Type="http://schemas.openxmlformats.org/officeDocument/2006/relationships/image" Target="../media/image176.png"/><Relationship Id="rId5" Type="http://schemas.openxmlformats.org/officeDocument/2006/relationships/image" Target="../media/image165.jpg"/><Relationship Id="rId6" Type="http://schemas.openxmlformats.org/officeDocument/2006/relationships/image" Target="../media/image156.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4.png"/><Relationship Id="rId4" Type="http://schemas.openxmlformats.org/officeDocument/2006/relationships/image" Target="../media/image163.jpg"/><Relationship Id="rId5" Type="http://schemas.openxmlformats.org/officeDocument/2006/relationships/image" Target="../media/image171.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1.jpg"/><Relationship Id="rId4" Type="http://schemas.openxmlformats.org/officeDocument/2006/relationships/image" Target="../media/image175.jpg"/><Relationship Id="rId5" Type="http://schemas.openxmlformats.org/officeDocument/2006/relationships/image" Target="../media/image155.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62.jpg"/><Relationship Id="rId4" Type="http://schemas.openxmlformats.org/officeDocument/2006/relationships/hyperlink" Target="https://opentimeline.io" TargetMode="External"/><Relationship Id="rId5" Type="http://schemas.openxmlformats.org/officeDocument/2006/relationships/image" Target="../media/image1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58.jpg"/><Relationship Id="rId4" Type="http://schemas.openxmlformats.org/officeDocument/2006/relationships/image" Target="../media/image170.jpg"/><Relationship Id="rId5" Type="http://schemas.openxmlformats.org/officeDocument/2006/relationships/image" Target="../media/image168.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hyperlink" Target="https://materialx.org" TargetMode="External"/><Relationship Id="rId5" Type="http://schemas.openxmlformats.org/officeDocument/2006/relationships/image" Target="../media/image1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60.png"/><Relationship Id="rId4" Type="http://schemas.openxmlformats.org/officeDocument/2006/relationships/hyperlink" Target="https://rez-project.io" TargetMode="External"/><Relationship Id="rId5" Type="http://schemas.openxmlformats.org/officeDocument/2006/relationships/image" Target="../media/image172.png"/><Relationship Id="rId6" Type="http://schemas.openxmlformats.org/officeDocument/2006/relationships/image" Target="../media/image1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67.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73.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84.png"/><Relationship Id="rId7" Type="http://schemas.openxmlformats.org/officeDocument/2006/relationships/hyperlink" Target="https://dpel.aswf.io" TargetMode="External"/><Relationship Id="rId8" Type="http://schemas.openxmlformats.org/officeDocument/2006/relationships/image" Target="../media/image1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7.png"/><Relationship Id="rId9" Type="http://schemas.openxmlformats.org/officeDocument/2006/relationships/image" Target="../media/image186.jpg"/><Relationship Id="rId5" Type="http://schemas.openxmlformats.org/officeDocument/2006/relationships/image" Target="../media/image179.png"/><Relationship Id="rId6" Type="http://schemas.openxmlformats.org/officeDocument/2006/relationships/image" Target="../media/image193.png"/><Relationship Id="rId7" Type="http://schemas.openxmlformats.org/officeDocument/2006/relationships/image" Target="../media/image192.png"/><Relationship Id="rId8" Type="http://schemas.openxmlformats.org/officeDocument/2006/relationships/image" Target="../media/image180.png"/><Relationship Id="rId11" Type="http://schemas.openxmlformats.org/officeDocument/2006/relationships/image" Target="../media/image195.jpg"/><Relationship Id="rId10" Type="http://schemas.openxmlformats.org/officeDocument/2006/relationships/image" Target="../media/image181.jpg"/><Relationship Id="rId13" Type="http://schemas.openxmlformats.org/officeDocument/2006/relationships/image" Target="../media/image204.jpg"/><Relationship Id="rId12" Type="http://schemas.openxmlformats.org/officeDocument/2006/relationships/image" Target="../media/image188.jpg"/><Relationship Id="rId15" Type="http://schemas.openxmlformats.org/officeDocument/2006/relationships/image" Target="../media/image194.jpg"/><Relationship Id="rId14" Type="http://schemas.openxmlformats.org/officeDocument/2006/relationships/image" Target="../media/image189.png"/><Relationship Id="rId17" Type="http://schemas.openxmlformats.org/officeDocument/2006/relationships/image" Target="../media/image196.png"/><Relationship Id="rId16" Type="http://schemas.openxmlformats.org/officeDocument/2006/relationships/image" Target="../media/image197.jpg"/><Relationship Id="rId19" Type="http://schemas.openxmlformats.org/officeDocument/2006/relationships/image" Target="../media/image203.jpg"/><Relationship Id="rId18" Type="http://schemas.openxmlformats.org/officeDocument/2006/relationships/image" Target="../media/image1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00.jpg"/><Relationship Id="rId5" Type="http://schemas.openxmlformats.org/officeDocument/2006/relationships/image" Target="../media/image201.jpg"/><Relationship Id="rId6" Type="http://schemas.openxmlformats.org/officeDocument/2006/relationships/image" Target="../media/image20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8.png"/><Relationship Id="rId4" Type="http://schemas.openxmlformats.org/officeDocument/2006/relationships/image" Target="../media/image2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9.png"/><Relationship Id="rId84" Type="http://schemas.openxmlformats.org/officeDocument/2006/relationships/image" Target="../media/image98.png"/><Relationship Id="rId83" Type="http://schemas.openxmlformats.org/officeDocument/2006/relationships/image" Target="../media/image95.png"/><Relationship Id="rId42" Type="http://schemas.openxmlformats.org/officeDocument/2006/relationships/image" Target="../media/image52.png"/><Relationship Id="rId86" Type="http://schemas.openxmlformats.org/officeDocument/2006/relationships/image" Target="../media/image104.png"/><Relationship Id="rId41" Type="http://schemas.openxmlformats.org/officeDocument/2006/relationships/image" Target="../media/image88.png"/><Relationship Id="rId85" Type="http://schemas.openxmlformats.org/officeDocument/2006/relationships/image" Target="../media/image100.png"/><Relationship Id="rId44" Type="http://schemas.openxmlformats.org/officeDocument/2006/relationships/image" Target="../media/image66.png"/><Relationship Id="rId88" Type="http://schemas.openxmlformats.org/officeDocument/2006/relationships/image" Target="../media/image105.png"/><Relationship Id="rId43" Type="http://schemas.openxmlformats.org/officeDocument/2006/relationships/image" Target="../media/image71.png"/><Relationship Id="rId87" Type="http://schemas.openxmlformats.org/officeDocument/2006/relationships/image" Target="../media/image97.png"/><Relationship Id="rId46" Type="http://schemas.openxmlformats.org/officeDocument/2006/relationships/image" Target="../media/image76.png"/><Relationship Id="rId45" Type="http://schemas.openxmlformats.org/officeDocument/2006/relationships/image" Target="../media/image61.png"/><Relationship Id="rId80" Type="http://schemas.openxmlformats.org/officeDocument/2006/relationships/image" Target="../media/image99.jpg"/><Relationship Id="rId82" Type="http://schemas.openxmlformats.org/officeDocument/2006/relationships/image" Target="../media/image101.png"/><Relationship Id="rId81" Type="http://schemas.openxmlformats.org/officeDocument/2006/relationships/image" Target="../media/image96.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3.png"/><Relationship Id="rId48" Type="http://schemas.openxmlformats.org/officeDocument/2006/relationships/image" Target="../media/image63.png"/><Relationship Id="rId47" Type="http://schemas.openxmlformats.org/officeDocument/2006/relationships/image" Target="../media/image60.png"/><Relationship Id="rId49" Type="http://schemas.openxmlformats.org/officeDocument/2006/relationships/image" Target="../media/image62.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57.png"/><Relationship Id="rId73" Type="http://schemas.openxmlformats.org/officeDocument/2006/relationships/image" Target="../media/image107.png"/><Relationship Id="rId72" Type="http://schemas.openxmlformats.org/officeDocument/2006/relationships/image" Target="../media/image86.png"/><Relationship Id="rId31" Type="http://schemas.openxmlformats.org/officeDocument/2006/relationships/image" Target="../media/image51.png"/><Relationship Id="rId75" Type="http://schemas.openxmlformats.org/officeDocument/2006/relationships/image" Target="../media/image94.png"/><Relationship Id="rId30" Type="http://schemas.openxmlformats.org/officeDocument/2006/relationships/image" Target="../media/image48.png"/><Relationship Id="rId74" Type="http://schemas.openxmlformats.org/officeDocument/2006/relationships/image" Target="../media/image103.png"/><Relationship Id="rId33" Type="http://schemas.openxmlformats.org/officeDocument/2006/relationships/image" Target="../media/image46.png"/><Relationship Id="rId77" Type="http://schemas.openxmlformats.org/officeDocument/2006/relationships/image" Target="../media/image91.png"/><Relationship Id="rId32" Type="http://schemas.openxmlformats.org/officeDocument/2006/relationships/image" Target="../media/image58.png"/><Relationship Id="rId76" Type="http://schemas.openxmlformats.org/officeDocument/2006/relationships/image" Target="../media/image102.png"/><Relationship Id="rId35" Type="http://schemas.openxmlformats.org/officeDocument/2006/relationships/image" Target="../media/image55.png"/><Relationship Id="rId79" Type="http://schemas.openxmlformats.org/officeDocument/2006/relationships/image" Target="../media/image117.png"/><Relationship Id="rId34" Type="http://schemas.openxmlformats.org/officeDocument/2006/relationships/image" Target="../media/image120.png"/><Relationship Id="rId78" Type="http://schemas.openxmlformats.org/officeDocument/2006/relationships/image" Target="../media/image89.png"/><Relationship Id="rId71" Type="http://schemas.openxmlformats.org/officeDocument/2006/relationships/image" Target="../media/image123.png"/><Relationship Id="rId70" Type="http://schemas.openxmlformats.org/officeDocument/2006/relationships/image" Target="../media/image93.png"/><Relationship Id="rId37" Type="http://schemas.openxmlformats.org/officeDocument/2006/relationships/image" Target="../media/image72.png"/><Relationship Id="rId36" Type="http://schemas.openxmlformats.org/officeDocument/2006/relationships/image" Target="../media/image64.png"/><Relationship Id="rId39" Type="http://schemas.openxmlformats.org/officeDocument/2006/relationships/image" Target="../media/image68.png"/><Relationship Id="rId38" Type="http://schemas.openxmlformats.org/officeDocument/2006/relationships/image" Target="../media/image54.png"/><Relationship Id="rId62" Type="http://schemas.openxmlformats.org/officeDocument/2006/relationships/image" Target="../media/image73.png"/><Relationship Id="rId61" Type="http://schemas.openxmlformats.org/officeDocument/2006/relationships/image" Target="../media/image87.png"/><Relationship Id="rId20" Type="http://schemas.openxmlformats.org/officeDocument/2006/relationships/image" Target="../media/image37.png"/><Relationship Id="rId64" Type="http://schemas.openxmlformats.org/officeDocument/2006/relationships/image" Target="../media/image79.png"/><Relationship Id="rId63" Type="http://schemas.openxmlformats.org/officeDocument/2006/relationships/image" Target="../media/image85.png"/><Relationship Id="rId22" Type="http://schemas.openxmlformats.org/officeDocument/2006/relationships/image" Target="../media/image35.png"/><Relationship Id="rId66" Type="http://schemas.openxmlformats.org/officeDocument/2006/relationships/image" Target="../media/image81.png"/><Relationship Id="rId21" Type="http://schemas.openxmlformats.org/officeDocument/2006/relationships/image" Target="../media/image43.png"/><Relationship Id="rId65" Type="http://schemas.openxmlformats.org/officeDocument/2006/relationships/image" Target="../media/image106.png"/><Relationship Id="rId24" Type="http://schemas.openxmlformats.org/officeDocument/2006/relationships/image" Target="../media/image42.png"/><Relationship Id="rId68" Type="http://schemas.openxmlformats.org/officeDocument/2006/relationships/image" Target="../media/image80.png"/><Relationship Id="rId23" Type="http://schemas.openxmlformats.org/officeDocument/2006/relationships/image" Target="../media/image36.png"/><Relationship Id="rId67" Type="http://schemas.openxmlformats.org/officeDocument/2006/relationships/image" Target="../media/image110.png"/><Relationship Id="rId60" Type="http://schemas.openxmlformats.org/officeDocument/2006/relationships/image" Target="../media/image77.png"/><Relationship Id="rId26" Type="http://schemas.openxmlformats.org/officeDocument/2006/relationships/image" Target="../media/image49.png"/><Relationship Id="rId25" Type="http://schemas.openxmlformats.org/officeDocument/2006/relationships/image" Target="../media/image45.png"/><Relationship Id="rId69" Type="http://schemas.openxmlformats.org/officeDocument/2006/relationships/image" Target="../media/image90.png"/><Relationship Id="rId28" Type="http://schemas.openxmlformats.org/officeDocument/2006/relationships/image" Target="../media/image56.png"/><Relationship Id="rId27" Type="http://schemas.openxmlformats.org/officeDocument/2006/relationships/image" Target="../media/image50.png"/><Relationship Id="rId29" Type="http://schemas.openxmlformats.org/officeDocument/2006/relationships/image" Target="../media/image65.png"/><Relationship Id="rId51" Type="http://schemas.openxmlformats.org/officeDocument/2006/relationships/image" Target="../media/image70.png"/><Relationship Id="rId50" Type="http://schemas.openxmlformats.org/officeDocument/2006/relationships/image" Target="../media/image69.png"/><Relationship Id="rId53" Type="http://schemas.openxmlformats.org/officeDocument/2006/relationships/image" Target="../media/image67.png"/><Relationship Id="rId52" Type="http://schemas.openxmlformats.org/officeDocument/2006/relationships/image" Target="../media/image82.png"/><Relationship Id="rId11" Type="http://schemas.openxmlformats.org/officeDocument/2006/relationships/image" Target="../media/image44.png"/><Relationship Id="rId55" Type="http://schemas.openxmlformats.org/officeDocument/2006/relationships/image" Target="../media/image74.png"/><Relationship Id="rId10" Type="http://schemas.openxmlformats.org/officeDocument/2006/relationships/image" Target="../media/image53.png"/><Relationship Id="rId54" Type="http://schemas.openxmlformats.org/officeDocument/2006/relationships/image" Target="../media/image75.png"/><Relationship Id="rId13" Type="http://schemas.openxmlformats.org/officeDocument/2006/relationships/image" Target="../media/image34.png"/><Relationship Id="rId57" Type="http://schemas.openxmlformats.org/officeDocument/2006/relationships/image" Target="../media/image92.png"/><Relationship Id="rId12" Type="http://schemas.openxmlformats.org/officeDocument/2006/relationships/image" Target="../media/image38.png"/><Relationship Id="rId56" Type="http://schemas.openxmlformats.org/officeDocument/2006/relationships/image" Target="../media/image78.png"/><Relationship Id="rId15" Type="http://schemas.openxmlformats.org/officeDocument/2006/relationships/image" Target="../media/image30.png"/><Relationship Id="rId59" Type="http://schemas.openxmlformats.org/officeDocument/2006/relationships/image" Target="../media/image83.png"/><Relationship Id="rId14" Type="http://schemas.openxmlformats.org/officeDocument/2006/relationships/image" Target="../media/image40.png"/><Relationship Id="rId58" Type="http://schemas.openxmlformats.org/officeDocument/2006/relationships/image" Target="../media/image84.png"/><Relationship Id="rId17" Type="http://schemas.openxmlformats.org/officeDocument/2006/relationships/image" Target="../media/image39.png"/><Relationship Id="rId16" Type="http://schemas.openxmlformats.org/officeDocument/2006/relationships/image" Target="../media/image31.jpg"/><Relationship Id="rId19" Type="http://schemas.openxmlformats.org/officeDocument/2006/relationships/image" Target="../media/image47.png"/><Relationship Id="rId18"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8.png"/><Relationship Id="rId4" Type="http://schemas.openxmlformats.org/officeDocument/2006/relationships/image" Target="../media/image132.png"/><Relationship Id="rId5"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5" name="Google Shape;95;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October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7" name="Google Shape;287;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88" name="Google Shape;288;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89" name="Google Shape;289;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5" name="Google Shape;295;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296" name="Google Shape;296;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297" name="Google Shape;297;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3" name="Google Shape;303;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4" name="Google Shape;304;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2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2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2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2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40fa8fc8f9_0_681" title="Milestone Number"/>
          <p:cNvSpPr/>
          <p:nvPr/>
        </p:nvSpPr>
        <p:spPr>
          <a:xfrm>
            <a:off x="1565543" y="372085"/>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0" name="Google Shape;310;g240fa8fc8f9_0_681" title="Milestone Tall Arrow"/>
          <p:cNvSpPr/>
          <p:nvPr/>
        </p:nvSpPr>
        <p:spPr>
          <a:xfrm>
            <a:off x="1524098" y="177967"/>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1" name="Google Shape;311;g240fa8fc8f9_0_681"/>
          <p:cNvSpPr txBox="1"/>
          <p:nvPr/>
        </p:nvSpPr>
        <p:spPr>
          <a:xfrm>
            <a:off x="-43221" y="1215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2" name="Google Shape;312;g240fa8fc8f9_0_681"/>
          <p:cNvSpPr txBox="1"/>
          <p:nvPr/>
        </p:nvSpPr>
        <p:spPr>
          <a:xfrm>
            <a:off x="148243" y="733471"/>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3" name="Google Shape;313;g240fa8fc8f9_0_681" title="Milestone Arrow"/>
          <p:cNvSpPr/>
          <p:nvPr/>
        </p:nvSpPr>
        <p:spPr>
          <a:xfrm>
            <a:off x="2103437" y="2755167"/>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4" name="Google Shape;314;g240fa8fc8f9_0_681" title="Milestone Number"/>
          <p:cNvSpPr/>
          <p:nvPr/>
        </p:nvSpPr>
        <p:spPr>
          <a:xfrm>
            <a:off x="2183736" y="29091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5" name="Google Shape;315;g240fa8fc8f9_0_681" title="Milestone Text"/>
          <p:cNvGrpSpPr/>
          <p:nvPr/>
        </p:nvGrpSpPr>
        <p:grpSpPr>
          <a:xfrm>
            <a:off x="2104958" y="562615"/>
            <a:ext cx="1591410" cy="698881"/>
            <a:chOff x="2084853" y="-1437412"/>
            <a:chExt cx="1718400" cy="754650"/>
          </a:xfrm>
        </p:grpSpPr>
        <p:sp>
          <p:nvSpPr>
            <p:cNvPr id="316" name="Google Shape;316;g240fa8fc8f9_0_681"/>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7" name="Google Shape;317;g240fa8fc8f9_0_681"/>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18" name="Google Shape;318;g240fa8fc8f9_0_681" title="Milestone 4"/>
          <p:cNvGrpSpPr/>
          <p:nvPr/>
        </p:nvGrpSpPr>
        <p:grpSpPr>
          <a:xfrm>
            <a:off x="3194788" y="3214525"/>
            <a:ext cx="1428553" cy="2371601"/>
            <a:chOff x="5194569" y="2879132"/>
            <a:chExt cx="1542548" cy="2560848"/>
          </a:xfrm>
        </p:grpSpPr>
        <p:sp>
          <p:nvSpPr>
            <p:cNvPr id="319" name="Google Shape;319;g240fa8fc8f9_0_681"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0" name="Google Shape;320;g240fa8fc8f9_0_681"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1" name="Google Shape;321;g240fa8fc8f9_0_681" title="Milestone Text"/>
            <p:cNvGrpSpPr/>
            <p:nvPr/>
          </p:nvGrpSpPr>
          <p:grpSpPr>
            <a:xfrm>
              <a:off x="5194569" y="2879132"/>
              <a:ext cx="1542548" cy="559915"/>
              <a:chOff x="1900453" y="1419541"/>
              <a:chExt cx="1542548" cy="559915"/>
            </a:xfrm>
          </p:grpSpPr>
          <p:sp>
            <p:nvSpPr>
              <p:cNvPr id="322" name="Google Shape;322;g240fa8fc8f9_0_681"/>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3" name="Google Shape;323;g240fa8fc8f9_0_681"/>
              <p:cNvSpPr txBox="1"/>
              <p:nvPr/>
            </p:nvSpPr>
            <p:spPr>
              <a:xfrm>
                <a:off x="1900478"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May 1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B0F0"/>
                  </a:solidFill>
                  <a:latin typeface="Trebuchet MS"/>
                  <a:ea typeface="Trebuchet MS"/>
                  <a:cs typeface="Trebuchet MS"/>
                  <a:sym typeface="Trebuchet MS"/>
                </a:endParaRPr>
              </a:p>
            </p:txBody>
          </p:sp>
          <p:sp>
            <p:nvSpPr>
              <p:cNvPr id="324" name="Google Shape;324;g240fa8fc8f9_0_681"/>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5" name="Google Shape;325;g240fa8fc8f9_0_681" title="Milestone 8"/>
          <p:cNvGrpSpPr/>
          <p:nvPr/>
        </p:nvGrpSpPr>
        <p:grpSpPr>
          <a:xfrm>
            <a:off x="4951079" y="4987019"/>
            <a:ext cx="498705" cy="563717"/>
            <a:chOff x="7791443" y="4810913"/>
            <a:chExt cx="538500" cy="608700"/>
          </a:xfrm>
        </p:grpSpPr>
        <p:sp>
          <p:nvSpPr>
            <p:cNvPr id="326" name="Google Shape;326;g240fa8fc8f9_0_681"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chemeClr val="accent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accent6"/>
                </a:solidFill>
                <a:latin typeface="Trebuchet MS"/>
                <a:ea typeface="Trebuchet MS"/>
                <a:cs typeface="Trebuchet MS"/>
                <a:sym typeface="Trebuchet MS"/>
              </a:endParaRPr>
            </a:p>
          </p:txBody>
        </p:sp>
        <p:sp>
          <p:nvSpPr>
            <p:cNvPr id="327" name="Google Shape;327;g240fa8fc8f9_0_681"/>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COVID</a:t>
              </a:r>
              <a:endParaRPr b="0" i="0" sz="15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19</a:t>
              </a:r>
              <a:endParaRPr b="0" i="0" sz="1100" u="none" cap="none" strike="noStrike">
                <a:solidFill>
                  <a:schemeClr val="accent6"/>
                </a:solidFill>
                <a:latin typeface="Arial"/>
                <a:ea typeface="Arial"/>
                <a:cs typeface="Arial"/>
                <a:sym typeface="Arial"/>
              </a:endParaRPr>
            </a:p>
          </p:txBody>
        </p:sp>
      </p:grpSp>
      <p:grpSp>
        <p:nvGrpSpPr>
          <p:cNvPr id="328" name="Google Shape;328;g240fa8fc8f9_0_681" title="Milestone 3"/>
          <p:cNvGrpSpPr/>
          <p:nvPr/>
        </p:nvGrpSpPr>
        <p:grpSpPr>
          <a:xfrm>
            <a:off x="2656150" y="2714641"/>
            <a:ext cx="1591611" cy="2848346"/>
            <a:chOff x="3350604" y="2363462"/>
            <a:chExt cx="1718617" cy="3075635"/>
          </a:xfrm>
        </p:grpSpPr>
        <p:sp>
          <p:nvSpPr>
            <p:cNvPr id="329" name="Google Shape;329;g240fa8fc8f9_0_681"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0" name="Google Shape;330;g240fa8fc8f9_0_681"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1" name="Google Shape;331;g240fa8fc8f9_0_681"/>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2" name="Google Shape;332;g240fa8fc8f9_0_681" title="Milestone 3"/>
          <p:cNvGrpSpPr/>
          <p:nvPr/>
        </p:nvGrpSpPr>
        <p:grpSpPr>
          <a:xfrm>
            <a:off x="3896824" y="580632"/>
            <a:ext cx="1592998" cy="4998864"/>
            <a:chOff x="3222037" y="41689"/>
            <a:chExt cx="1720114" cy="5397758"/>
          </a:xfrm>
        </p:grpSpPr>
        <p:sp>
          <p:nvSpPr>
            <p:cNvPr id="333" name="Google Shape;333;g240fa8fc8f9_0_681"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4" name="Google Shape;334;g240fa8fc8f9_0_681"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5" name="Google Shape;335;g240fa8fc8f9_0_681" title="Milestone Text"/>
            <p:cNvGrpSpPr/>
            <p:nvPr/>
          </p:nvGrpSpPr>
          <p:grpSpPr>
            <a:xfrm>
              <a:off x="3223751" y="41689"/>
              <a:ext cx="1718401" cy="777640"/>
              <a:chOff x="1884312" y="-1417902"/>
              <a:chExt cx="1718401" cy="777640"/>
            </a:xfrm>
          </p:grpSpPr>
          <p:sp>
            <p:nvSpPr>
              <p:cNvPr id="336" name="Google Shape;336;g240fa8fc8f9_0_681"/>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337" name="Google Shape;337;g240fa8fc8f9_0_681"/>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38" name="Google Shape;338;g240fa8fc8f9_0_681" title="Milestone Arrow"/>
          <p:cNvSpPr/>
          <p:nvPr/>
        </p:nvSpPr>
        <p:spPr>
          <a:xfrm>
            <a:off x="4462991" y="2964833"/>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9" name="Google Shape;339;g240fa8fc8f9_0_681" title="Milestone Number"/>
          <p:cNvSpPr/>
          <p:nvPr/>
        </p:nvSpPr>
        <p:spPr>
          <a:xfrm>
            <a:off x="4543301" y="307556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0" name="Google Shape;340;g240fa8fc8f9_0_681"/>
          <p:cNvSpPr txBox="1"/>
          <p:nvPr/>
        </p:nvSpPr>
        <p:spPr>
          <a:xfrm>
            <a:off x="4464136" y="2314267"/>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1" name="Google Shape;341;g240fa8fc8f9_0_681" title="Milestone 3"/>
          <p:cNvGrpSpPr/>
          <p:nvPr/>
        </p:nvGrpSpPr>
        <p:grpSpPr>
          <a:xfrm>
            <a:off x="5532727" y="1999065"/>
            <a:ext cx="869608" cy="3564168"/>
            <a:chOff x="3360037" y="1793975"/>
            <a:chExt cx="939000" cy="3848578"/>
          </a:xfrm>
        </p:grpSpPr>
        <p:sp>
          <p:nvSpPr>
            <p:cNvPr id="342" name="Google Shape;342;g240fa8fc8f9_0_681"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3" name="Google Shape;343;g240fa8fc8f9_0_681"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4" name="Google Shape;344;g240fa8fc8f9_0_681"/>
            <p:cNvSpPr txBox="1"/>
            <p:nvPr/>
          </p:nvSpPr>
          <p:spPr>
            <a:xfrm>
              <a:off x="3360037" y="1793975"/>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5" name="Google Shape;345;g240fa8fc8f9_0_681"/>
          <p:cNvGrpSpPr/>
          <p:nvPr/>
        </p:nvGrpSpPr>
        <p:grpSpPr>
          <a:xfrm>
            <a:off x="6459771" y="548143"/>
            <a:ext cx="1245446" cy="5014739"/>
            <a:chOff x="6941408" y="649743"/>
            <a:chExt cx="1245446" cy="5014739"/>
          </a:xfrm>
        </p:grpSpPr>
        <p:grpSp>
          <p:nvGrpSpPr>
            <p:cNvPr id="346" name="Google Shape;346;g240fa8fc8f9_0_681"/>
            <p:cNvGrpSpPr/>
            <p:nvPr/>
          </p:nvGrpSpPr>
          <p:grpSpPr>
            <a:xfrm>
              <a:off x="6941408" y="649743"/>
              <a:ext cx="1245446" cy="5014739"/>
              <a:chOff x="7627208" y="649743"/>
              <a:chExt cx="1245446" cy="5014739"/>
            </a:xfrm>
          </p:grpSpPr>
          <p:sp>
            <p:nvSpPr>
              <p:cNvPr id="347" name="Google Shape;347;g240fa8fc8f9_0_681"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48" name="Google Shape;348;g240fa8fc8f9_0_681" title="Milestone Text"/>
              <p:cNvGrpSpPr/>
              <p:nvPr/>
            </p:nvGrpSpPr>
            <p:grpSpPr>
              <a:xfrm>
                <a:off x="7627208" y="649743"/>
                <a:ext cx="1245446" cy="740434"/>
                <a:chOff x="2070091" y="-1059208"/>
                <a:chExt cx="1344829" cy="771446"/>
              </a:xfrm>
            </p:grpSpPr>
            <p:sp>
              <p:nvSpPr>
                <p:cNvPr id="349" name="Google Shape;349;g240fa8fc8f9_0_681"/>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0" name="Google Shape;350;g240fa8fc8f9_0_681"/>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1" name="Google Shape;351;g240fa8fc8f9_0_681"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2" name="Google Shape;352;g240fa8fc8f9_0_681"/>
          <p:cNvGrpSpPr/>
          <p:nvPr/>
        </p:nvGrpSpPr>
        <p:grpSpPr>
          <a:xfrm>
            <a:off x="443590" y="3647496"/>
            <a:ext cx="759843" cy="1958495"/>
            <a:chOff x="1439424" y="3403934"/>
            <a:chExt cx="820476" cy="2114777"/>
          </a:xfrm>
        </p:grpSpPr>
        <p:grpSp>
          <p:nvGrpSpPr>
            <p:cNvPr id="353" name="Google Shape;353;g240fa8fc8f9_0_681"/>
            <p:cNvGrpSpPr/>
            <p:nvPr/>
          </p:nvGrpSpPr>
          <p:grpSpPr>
            <a:xfrm>
              <a:off x="1439424" y="3945707"/>
              <a:ext cx="818400" cy="1573004"/>
              <a:chOff x="96469" y="3863942"/>
              <a:chExt cx="818400" cy="1573004"/>
            </a:xfrm>
          </p:grpSpPr>
          <p:sp>
            <p:nvSpPr>
              <p:cNvPr id="354" name="Google Shape;354;g240fa8fc8f9_0_681"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5" name="Google Shape;355;g240fa8fc8f9_0_681" title="Milestone Text"/>
              <p:cNvGrpSpPr/>
              <p:nvPr/>
            </p:nvGrpSpPr>
            <p:grpSpPr>
              <a:xfrm>
                <a:off x="96469" y="3863942"/>
                <a:ext cx="818400" cy="872733"/>
                <a:chOff x="1147427" y="3655833"/>
                <a:chExt cx="818400" cy="872733"/>
              </a:xfrm>
            </p:grpSpPr>
            <p:sp>
              <p:nvSpPr>
                <p:cNvPr id="356" name="Google Shape;356;g240fa8fc8f9_0_681"/>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7" name="Google Shape;357;g240fa8fc8f9_0_681"/>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58" name="Google Shape;358;g240fa8fc8f9_0_681"/>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9" name="Google Shape;359;g240fa8fc8f9_0_681"/>
          <p:cNvGrpSpPr/>
          <p:nvPr/>
        </p:nvGrpSpPr>
        <p:grpSpPr>
          <a:xfrm>
            <a:off x="7661505" y="544199"/>
            <a:ext cx="1254943" cy="5035263"/>
            <a:chOff x="8850426" y="35014"/>
            <a:chExt cx="1355083" cy="5437062"/>
          </a:xfrm>
        </p:grpSpPr>
        <p:sp>
          <p:nvSpPr>
            <p:cNvPr id="360" name="Google Shape;360;g240fa8fc8f9_0_681"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1" name="Google Shape;361;g240fa8fc8f9_0_681" title="Milestone Text"/>
            <p:cNvGrpSpPr/>
            <p:nvPr/>
          </p:nvGrpSpPr>
          <p:grpSpPr>
            <a:xfrm>
              <a:off x="8850426" y="35014"/>
              <a:ext cx="1355083" cy="750022"/>
              <a:chOff x="2003774" y="-1080659"/>
              <a:chExt cx="1355083" cy="723680"/>
            </a:xfrm>
          </p:grpSpPr>
          <p:sp>
            <p:nvSpPr>
              <p:cNvPr id="362" name="Google Shape;362;g240fa8fc8f9_0_681"/>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363" name="Google Shape;363;g240fa8fc8f9_0_681"/>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4" name="Google Shape;364;g240fa8fc8f9_0_681"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5" name="Google Shape;365;g240fa8fc8f9_0_681" title="Milestone Number"/>
          <p:cNvSpPr/>
          <p:nvPr/>
        </p:nvSpPr>
        <p:spPr>
          <a:xfrm>
            <a:off x="4968624" y="4372882"/>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366" name="Google Shape;366;g240fa8fc8f9_0_681"/>
          <p:cNvSpPr txBox="1"/>
          <p:nvPr/>
        </p:nvSpPr>
        <p:spPr>
          <a:xfrm>
            <a:off x="1421695"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7" name="Google Shape;367;g240fa8fc8f9_0_681"/>
          <p:cNvSpPr txBox="1"/>
          <p:nvPr/>
        </p:nvSpPr>
        <p:spPr>
          <a:xfrm>
            <a:off x="213196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368" name="Google Shape;368;g240fa8fc8f9_0_681"/>
          <p:cNvSpPr txBox="1"/>
          <p:nvPr/>
        </p:nvSpPr>
        <p:spPr>
          <a:xfrm>
            <a:off x="268628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69" name="Google Shape;369;g240fa8fc8f9_0_681"/>
          <p:cNvSpPr txBox="1"/>
          <p:nvPr/>
        </p:nvSpPr>
        <p:spPr>
          <a:xfrm>
            <a:off x="3261363"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0" name="Google Shape;370;g240fa8fc8f9_0_681"/>
          <p:cNvSpPr txBox="1"/>
          <p:nvPr/>
        </p:nvSpPr>
        <p:spPr>
          <a:xfrm>
            <a:off x="390795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1" name="Google Shape;371;g240fa8fc8f9_0_681"/>
          <p:cNvSpPr txBox="1"/>
          <p:nvPr/>
        </p:nvSpPr>
        <p:spPr>
          <a:xfrm>
            <a:off x="4684492"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72" name="Google Shape;372;g240fa8fc8f9_0_681"/>
          <p:cNvSpPr txBox="1"/>
          <p:nvPr/>
        </p:nvSpPr>
        <p:spPr>
          <a:xfrm>
            <a:off x="521102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373" name="Google Shape;373;g240fa8fc8f9_0_681"/>
          <p:cNvSpPr txBox="1"/>
          <p:nvPr/>
        </p:nvSpPr>
        <p:spPr>
          <a:xfrm>
            <a:off x="5863740"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374" name="Google Shape;374;g240fa8fc8f9_0_681"/>
          <p:cNvSpPr txBox="1"/>
          <p:nvPr/>
        </p:nvSpPr>
        <p:spPr>
          <a:xfrm>
            <a:off x="637170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5" name="Google Shape;375;g240fa8fc8f9_0_681"/>
          <p:cNvCxnSpPr/>
          <p:nvPr/>
        </p:nvCxnSpPr>
        <p:spPr>
          <a:xfrm>
            <a:off x="579913" y="5791643"/>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6" name="Google Shape;376;g240fa8fc8f9_0_681"/>
          <p:cNvCxnSpPr/>
          <p:nvPr/>
        </p:nvCxnSpPr>
        <p:spPr>
          <a:xfrm>
            <a:off x="253658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g240fa8fc8f9_0_681"/>
          <p:cNvCxnSpPr/>
          <p:nvPr/>
        </p:nvCxnSpPr>
        <p:spPr>
          <a:xfrm>
            <a:off x="3129666"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g240fa8fc8f9_0_681"/>
          <p:cNvCxnSpPr/>
          <p:nvPr/>
        </p:nvCxnSpPr>
        <p:spPr>
          <a:xfrm>
            <a:off x="381866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240fa8fc8f9_0_681"/>
          <p:cNvCxnSpPr/>
          <p:nvPr/>
        </p:nvCxnSpPr>
        <p:spPr>
          <a:xfrm>
            <a:off x="5313210"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240fa8fc8f9_0_681"/>
          <p:cNvCxnSpPr/>
          <p:nvPr/>
        </p:nvCxnSpPr>
        <p:spPr>
          <a:xfrm>
            <a:off x="5833674"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240fa8fc8f9_0_681"/>
          <p:cNvCxnSpPr/>
          <p:nvPr/>
        </p:nvCxnSpPr>
        <p:spPr>
          <a:xfrm>
            <a:off x="6538812"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240fa8fc8f9_0_681"/>
          <p:cNvCxnSpPr/>
          <p:nvPr/>
        </p:nvCxnSpPr>
        <p:spPr>
          <a:xfrm>
            <a:off x="7872886" y="563838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3" name="Google Shape;383;g240fa8fc8f9_0_681"/>
          <p:cNvSpPr txBox="1"/>
          <p:nvPr/>
        </p:nvSpPr>
        <p:spPr>
          <a:xfrm>
            <a:off x="714982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84" name="Google Shape;384;g240fa8fc8f9_0_681"/>
          <p:cNvSpPr txBox="1"/>
          <p:nvPr/>
        </p:nvSpPr>
        <p:spPr>
          <a:xfrm>
            <a:off x="601316"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5" name="Google Shape;385;g240fa8fc8f9_0_681"/>
          <p:cNvSpPr txBox="1"/>
          <p:nvPr/>
        </p:nvSpPr>
        <p:spPr>
          <a:xfrm>
            <a:off x="258908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6" name="Google Shape;386;g240fa8fc8f9_0_681"/>
          <p:cNvSpPr txBox="1"/>
          <p:nvPr/>
        </p:nvSpPr>
        <p:spPr>
          <a:xfrm>
            <a:off x="513690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7" name="Google Shape;387;g240fa8fc8f9_0_681"/>
          <p:cNvCxnSpPr/>
          <p:nvPr/>
        </p:nvCxnSpPr>
        <p:spPr>
          <a:xfrm>
            <a:off x="1022010"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8" name="Google Shape;388;g240fa8fc8f9_0_681"/>
          <p:cNvSpPr txBox="1"/>
          <p:nvPr/>
        </p:nvSpPr>
        <p:spPr>
          <a:xfrm>
            <a:off x="698529" y="59119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89" name="Google Shape;389;g240fa8fc8f9_0_681"/>
          <p:cNvCxnSpPr/>
          <p:nvPr/>
        </p:nvCxnSpPr>
        <p:spPr>
          <a:xfrm>
            <a:off x="8469417"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240fa8fc8f9_0_681"/>
          <p:cNvSpPr txBox="1"/>
          <p:nvPr/>
        </p:nvSpPr>
        <p:spPr>
          <a:xfrm>
            <a:off x="770576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391" name="Google Shape;391;g240fa8fc8f9_0_681"/>
          <p:cNvSpPr txBox="1"/>
          <p:nvPr/>
        </p:nvSpPr>
        <p:spPr>
          <a:xfrm>
            <a:off x="7401929"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2" name="Google Shape;392;g240fa8fc8f9_0_681"/>
          <p:cNvSpPr txBox="1"/>
          <p:nvPr/>
        </p:nvSpPr>
        <p:spPr>
          <a:xfrm>
            <a:off x="8687850"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3" name="Google Shape;393;g240fa8fc8f9_0_681"/>
          <p:cNvSpPr txBox="1"/>
          <p:nvPr/>
        </p:nvSpPr>
        <p:spPr>
          <a:xfrm>
            <a:off x="9197938" y="591307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394" name="Google Shape;394;g240fa8fc8f9_0_681"/>
          <p:cNvSpPr txBox="1"/>
          <p:nvPr/>
        </p:nvSpPr>
        <p:spPr>
          <a:xfrm>
            <a:off x="986840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395" name="Google Shape;395;g240fa8fc8f9_0_681"/>
          <p:cNvCxnSpPr/>
          <p:nvPr/>
        </p:nvCxnSpPr>
        <p:spPr>
          <a:xfrm>
            <a:off x="9805446" y="56689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6" name="Google Shape;396;g240fa8fc8f9_0_681"/>
          <p:cNvGrpSpPr/>
          <p:nvPr/>
        </p:nvGrpSpPr>
        <p:grpSpPr>
          <a:xfrm>
            <a:off x="8809214" y="262161"/>
            <a:ext cx="2421288" cy="5330443"/>
            <a:chOff x="8907691" y="-283648"/>
            <a:chExt cx="2614500" cy="5755796"/>
          </a:xfrm>
        </p:grpSpPr>
        <p:sp>
          <p:nvSpPr>
            <p:cNvPr id="397" name="Google Shape;397;g240fa8fc8f9_0_681"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98" name="Google Shape;398;g240fa8fc8f9_0_681" title="Milestone Text"/>
            <p:cNvGrpSpPr/>
            <p:nvPr/>
          </p:nvGrpSpPr>
          <p:grpSpPr>
            <a:xfrm>
              <a:off x="8907691" y="-283648"/>
              <a:ext cx="2614500" cy="429118"/>
              <a:chOff x="2061039" y="-1388129"/>
              <a:chExt cx="2614500" cy="414046"/>
            </a:xfrm>
          </p:grpSpPr>
          <p:sp>
            <p:nvSpPr>
              <p:cNvPr id="399" name="Google Shape;399;g240fa8fc8f9_0_681"/>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0" name="Google Shape;400;g240fa8fc8f9_0_681"/>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1" name="Google Shape;401;g240fa8fc8f9_0_681"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2" name="Google Shape;402;g240fa8fc8f9_0_681"/>
          <p:cNvGrpSpPr/>
          <p:nvPr/>
        </p:nvGrpSpPr>
        <p:grpSpPr>
          <a:xfrm>
            <a:off x="7031560" y="2227733"/>
            <a:ext cx="621867" cy="3335167"/>
            <a:chOff x="7556878" y="2329333"/>
            <a:chExt cx="621867" cy="3335167"/>
          </a:xfrm>
        </p:grpSpPr>
        <p:grpSp>
          <p:nvGrpSpPr>
            <p:cNvPr id="403" name="Google Shape;403;g240fa8fc8f9_0_681"/>
            <p:cNvGrpSpPr/>
            <p:nvPr/>
          </p:nvGrpSpPr>
          <p:grpSpPr>
            <a:xfrm>
              <a:off x="7556878" y="2329333"/>
              <a:ext cx="621867" cy="3335167"/>
              <a:chOff x="8623678" y="2329333"/>
              <a:chExt cx="621867" cy="3335167"/>
            </a:xfrm>
          </p:grpSpPr>
          <p:sp>
            <p:nvSpPr>
              <p:cNvPr id="404" name="Google Shape;404;g240fa8fc8f9_0_681"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240fa8fc8f9_0_681"/>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6" name="Google Shape;406;g240fa8fc8f9_0_681"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7" name="Google Shape;407;g240fa8fc8f9_0_681" title="Milestone 3"/>
          <p:cNvGrpSpPr/>
          <p:nvPr/>
        </p:nvGrpSpPr>
        <p:grpSpPr>
          <a:xfrm>
            <a:off x="9393209" y="799850"/>
            <a:ext cx="1593006" cy="4787523"/>
            <a:chOff x="3275133" y="269694"/>
            <a:chExt cx="1720123" cy="5169553"/>
          </a:xfrm>
        </p:grpSpPr>
        <p:sp>
          <p:nvSpPr>
            <p:cNvPr id="408" name="Google Shape;408;g240fa8fc8f9_0_681"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240fa8fc8f9_0_681"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0" name="Google Shape;410;g240fa8fc8f9_0_681" title="Milestone Text"/>
            <p:cNvGrpSpPr/>
            <p:nvPr/>
          </p:nvGrpSpPr>
          <p:grpSpPr>
            <a:xfrm>
              <a:off x="3276856" y="269694"/>
              <a:ext cx="1718400" cy="777622"/>
              <a:chOff x="1937417" y="-1189897"/>
              <a:chExt cx="1718400" cy="777622"/>
            </a:xfrm>
          </p:grpSpPr>
          <p:sp>
            <p:nvSpPr>
              <p:cNvPr id="411" name="Google Shape;411;g240fa8fc8f9_0_681"/>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12" name="Google Shape;412;g240fa8fc8f9_0_681"/>
              <p:cNvSpPr txBox="1"/>
              <p:nvPr/>
            </p:nvSpPr>
            <p:spPr>
              <a:xfrm>
                <a:off x="1937417" y="-5661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3" name="Google Shape;413;g240fa8fc8f9_0_681"/>
          <p:cNvGrpSpPr/>
          <p:nvPr/>
        </p:nvGrpSpPr>
        <p:grpSpPr>
          <a:xfrm>
            <a:off x="8270981" y="2018100"/>
            <a:ext cx="621900" cy="3580930"/>
            <a:chOff x="9537094" y="2127768"/>
            <a:chExt cx="621900" cy="3580930"/>
          </a:xfrm>
        </p:grpSpPr>
        <p:grpSp>
          <p:nvGrpSpPr>
            <p:cNvPr id="414" name="Google Shape;414;g240fa8fc8f9_0_681"/>
            <p:cNvGrpSpPr/>
            <p:nvPr/>
          </p:nvGrpSpPr>
          <p:grpSpPr>
            <a:xfrm>
              <a:off x="9537094" y="2127768"/>
              <a:ext cx="621900" cy="3580930"/>
              <a:chOff x="10070494" y="2127768"/>
              <a:chExt cx="621900" cy="3580930"/>
            </a:xfrm>
          </p:grpSpPr>
          <p:sp>
            <p:nvSpPr>
              <p:cNvPr id="415" name="Google Shape;415;g240fa8fc8f9_0_681"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6" name="Google Shape;416;g240fa8fc8f9_0_681"/>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17" name="Google Shape;417;g240fa8fc8f9_0_681"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18" name="Google Shape;418;g240fa8fc8f9_0_681"/>
          <p:cNvCxnSpPr/>
          <p:nvPr/>
        </p:nvCxnSpPr>
        <p:spPr>
          <a:xfrm>
            <a:off x="4536660"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19" name="Google Shape;419;g240fa8fc8f9_0_681"/>
          <p:cNvCxnSpPr/>
          <p:nvPr/>
        </p:nvCxnSpPr>
        <p:spPr>
          <a:xfrm>
            <a:off x="7278536"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0" name="Google Shape;420;g240fa8fc8f9_0_681"/>
          <p:cNvCxnSpPr/>
          <p:nvPr/>
        </p:nvCxnSpPr>
        <p:spPr>
          <a:xfrm>
            <a:off x="9172046" y="564232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240fa8fc8f9_0_681"/>
          <p:cNvCxnSpPr/>
          <p:nvPr/>
        </p:nvCxnSpPr>
        <p:spPr>
          <a:xfrm>
            <a:off x="10394396" y="56659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240fa8fc8f9_0_681"/>
          <p:cNvCxnSpPr/>
          <p:nvPr/>
        </p:nvCxnSpPr>
        <p:spPr>
          <a:xfrm>
            <a:off x="11096371" y="5642313"/>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3" name="Google Shape;423;g240fa8fc8f9_0_681" title="Milestone Number"/>
          <p:cNvSpPr/>
          <p:nvPr/>
        </p:nvSpPr>
        <p:spPr>
          <a:xfrm>
            <a:off x="1575122" y="3054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24" name="Google Shape;424;g240fa8fc8f9_0_681"/>
          <p:cNvGrpSpPr/>
          <p:nvPr/>
        </p:nvGrpSpPr>
        <p:grpSpPr>
          <a:xfrm>
            <a:off x="9929934" y="2569442"/>
            <a:ext cx="1600843" cy="2981262"/>
            <a:chOff x="9017385" y="-264772"/>
            <a:chExt cx="1728586" cy="3219158"/>
          </a:xfrm>
        </p:grpSpPr>
        <p:sp>
          <p:nvSpPr>
            <p:cNvPr id="425" name="Google Shape;425;g240fa8fc8f9_0_681"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6" name="Google Shape;426;g240fa8fc8f9_0_681" title="Milestone Text"/>
            <p:cNvGrpSpPr/>
            <p:nvPr/>
          </p:nvGrpSpPr>
          <p:grpSpPr>
            <a:xfrm>
              <a:off x="9017385" y="-264772"/>
              <a:ext cx="1728586" cy="648515"/>
              <a:chOff x="2170733" y="-1369916"/>
              <a:chExt cx="1728586" cy="625738"/>
            </a:xfrm>
          </p:grpSpPr>
          <p:sp>
            <p:nvSpPr>
              <p:cNvPr id="427" name="Google Shape;427;g240fa8fc8f9_0_681"/>
              <p:cNvSpPr txBox="1"/>
              <p:nvPr/>
            </p:nvSpPr>
            <p:spPr>
              <a:xfrm>
                <a:off x="2170733" y="-1369916"/>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300">
                    <a:solidFill>
                      <a:srgbClr val="FFD966"/>
                    </a:solidFill>
                    <a:latin typeface="Trebuchet MS"/>
                    <a:ea typeface="Trebuchet MS"/>
                    <a:cs typeface="Trebuchet MS"/>
                    <a:sym typeface="Trebuchet MS"/>
                  </a:rPr>
                  <a:t>Open Source </a:t>
                </a:r>
                <a:r>
                  <a:rPr b="0" i="0" lang="en-US" sz="1300" u="none" cap="none" strike="noStrike">
                    <a:solidFill>
                      <a:srgbClr val="FFD966"/>
                    </a:solidFill>
                    <a:latin typeface="Trebuchet MS"/>
                    <a:ea typeface="Trebuchet MS"/>
                    <a:cs typeface="Trebuchet MS"/>
                    <a:sym typeface="Trebuchet MS"/>
                  </a:rPr>
                  <a:t>Forum 202</a:t>
                </a:r>
                <a:r>
                  <a:rPr lang="en-US" sz="1300">
                    <a:solidFill>
                      <a:srgbClr val="FFD966"/>
                    </a:solidFill>
                    <a:latin typeface="Trebuchet MS"/>
                    <a:ea typeface="Trebuchet MS"/>
                    <a:cs typeface="Trebuchet MS"/>
                    <a:sym typeface="Trebuchet MS"/>
                  </a:rPr>
                  <a:t>3</a:t>
                </a:r>
                <a:endParaRPr b="0" i="0" sz="1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28" name="Google Shape;428;g240fa8fc8f9_0_681"/>
              <p:cNvSpPr txBox="1"/>
              <p:nvPr/>
            </p:nvSpPr>
            <p:spPr>
              <a:xfrm>
                <a:off x="2180919" y="-898078"/>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Feb. 16</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3</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29" name="Google Shape;429;g240fa8fc8f9_0_681"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430" name="Google Shape;430;g240fa8fc8f9_0_681"/>
          <p:cNvCxnSpPr/>
          <p:nvPr/>
        </p:nvCxnSpPr>
        <p:spPr>
          <a:xfrm>
            <a:off x="1861903" y="56149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1" name="Google Shape;431;g240fa8fc8f9_0_681"/>
          <p:cNvSpPr txBox="1"/>
          <p:nvPr/>
        </p:nvSpPr>
        <p:spPr>
          <a:xfrm>
            <a:off x="8204274"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1" i="0" sz="1100" u="none" cap="none" strike="noStrike">
              <a:solidFill>
                <a:srgbClr val="FFFFFF"/>
              </a:solidFill>
              <a:latin typeface="Arial"/>
              <a:ea typeface="Arial"/>
              <a:cs typeface="Arial"/>
              <a:sym typeface="Arial"/>
            </a:endParaRPr>
          </a:p>
        </p:txBody>
      </p:sp>
      <p:sp>
        <p:nvSpPr>
          <p:cNvPr id="432" name="Google Shape;432;g240fa8fc8f9_0_681"/>
          <p:cNvSpPr txBox="1"/>
          <p:nvPr/>
        </p:nvSpPr>
        <p:spPr>
          <a:xfrm>
            <a:off x="8698319" y="5911896"/>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240fa8fc8f9_0_681"/>
          <p:cNvSpPr txBox="1"/>
          <p:nvPr/>
        </p:nvSpPr>
        <p:spPr>
          <a:xfrm>
            <a:off x="10394383"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434" name="Google Shape;434;g240fa8fc8f9_0_681"/>
          <p:cNvSpPr txBox="1"/>
          <p:nvPr/>
        </p:nvSpPr>
        <p:spPr>
          <a:xfrm>
            <a:off x="10657444" y="59218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240fa8fc8f9_0_681" title="Milestone 3"/>
          <p:cNvGrpSpPr/>
          <p:nvPr/>
        </p:nvGrpSpPr>
        <p:grpSpPr>
          <a:xfrm>
            <a:off x="10937357" y="690529"/>
            <a:ext cx="1592990" cy="4889052"/>
            <a:chOff x="3275150" y="159986"/>
            <a:chExt cx="1720106" cy="5279184"/>
          </a:xfrm>
        </p:grpSpPr>
        <p:sp>
          <p:nvSpPr>
            <p:cNvPr id="436" name="Google Shape;436;g240fa8fc8f9_0_681"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240fa8fc8f9_0_681"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240fa8fc8f9_0_681" title="Milestone Text"/>
            <p:cNvGrpSpPr/>
            <p:nvPr/>
          </p:nvGrpSpPr>
          <p:grpSpPr>
            <a:xfrm>
              <a:off x="3276837" y="159986"/>
              <a:ext cx="1718419" cy="725774"/>
              <a:chOff x="1937398" y="-1299605"/>
              <a:chExt cx="1718419" cy="725774"/>
            </a:xfrm>
          </p:grpSpPr>
          <p:sp>
            <p:nvSpPr>
              <p:cNvPr id="439" name="Google Shape;439;g240fa8fc8f9_0_681"/>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440" name="Google Shape;440;g240fa8fc8f9_0_681"/>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pic>
        <p:nvPicPr>
          <p:cNvPr id="446" name="Google Shape;446;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sp>
        <p:nvSpPr>
          <p:cNvPr id="447" name="Google Shape;447;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48" name="Google Shape;448;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49" name="Google Shape;449;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50" name="Google Shape;450;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51" name="Google Shape;451;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52" name="Google Shape;452;g142bb772fa3_1_346"/>
          <p:cNvPicPr preferRelativeResize="0"/>
          <p:nvPr/>
        </p:nvPicPr>
        <p:blipFill>
          <a:blip r:embed="rId4">
            <a:alphaModFix/>
          </a:blip>
          <a:stretch>
            <a:fillRect/>
          </a:stretch>
        </p:blipFill>
        <p:spPr>
          <a:xfrm>
            <a:off x="9281400" y="1984225"/>
            <a:ext cx="2758199" cy="2690476"/>
          </a:xfrm>
          <a:prstGeom prst="rect">
            <a:avLst/>
          </a:prstGeom>
          <a:noFill/>
          <a:ln>
            <a:noFill/>
          </a:ln>
        </p:spPr>
      </p:pic>
      <p:pic>
        <p:nvPicPr>
          <p:cNvPr id="453" name="Google Shape;453;g142bb772fa3_1_346"/>
          <p:cNvPicPr preferRelativeResize="0"/>
          <p:nvPr/>
        </p:nvPicPr>
        <p:blipFill rotWithShape="1">
          <a:blip r:embed="rId5">
            <a:alphaModFix/>
          </a:blip>
          <a:srcRect b="18409" l="0" r="0" t="43140"/>
          <a:stretch/>
        </p:blipFill>
        <p:spPr>
          <a:xfrm>
            <a:off x="6367650" y="1887925"/>
            <a:ext cx="2544037" cy="46264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60" name="Google Shape;460;g25a7bd8b094_0_0"/>
          <p:cNvPicPr preferRelativeResize="0"/>
          <p:nvPr/>
        </p:nvPicPr>
        <p:blipFill rotWithShape="1">
          <a:blip r:embed="rId3">
            <a:alphaModFix/>
          </a:blip>
          <a:srcRect b="32198" l="2568" r="2292" t="0"/>
          <a:stretch/>
        </p:blipFill>
        <p:spPr>
          <a:xfrm>
            <a:off x="0" y="1212125"/>
            <a:ext cx="12192000" cy="5269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5a7bd8b094_0_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67" name="Google Shape;467;g25a7bd8b094_0_7"/>
          <p:cNvPicPr preferRelativeResize="0"/>
          <p:nvPr/>
        </p:nvPicPr>
        <p:blipFill>
          <a:blip r:embed="rId3">
            <a:alphaModFix/>
          </a:blip>
          <a:stretch>
            <a:fillRect/>
          </a:stretch>
        </p:blipFill>
        <p:spPr>
          <a:xfrm>
            <a:off x="152400" y="1375950"/>
            <a:ext cx="11887198" cy="5044885"/>
          </a:xfrm>
          <a:prstGeom prst="rect">
            <a:avLst/>
          </a:prstGeom>
          <a:noFill/>
          <a:ln>
            <a:noFill/>
          </a:ln>
        </p:spPr>
      </p:pic>
      <p:pic>
        <p:nvPicPr>
          <p:cNvPr id="468" name="Google Shape;468;g25a7bd8b094_0_7"/>
          <p:cNvPicPr preferRelativeResize="0"/>
          <p:nvPr/>
        </p:nvPicPr>
        <p:blipFill>
          <a:blip r:embed="rId4">
            <a:alphaModFix/>
          </a:blip>
          <a:stretch>
            <a:fillRect/>
          </a:stretch>
        </p:blipFill>
        <p:spPr>
          <a:xfrm>
            <a:off x="430075" y="1439700"/>
            <a:ext cx="1057300" cy="1029475"/>
          </a:xfrm>
          <a:prstGeom prst="rect">
            <a:avLst/>
          </a:prstGeom>
          <a:noFill/>
          <a:ln>
            <a:noFill/>
          </a:ln>
        </p:spPr>
      </p:pic>
      <p:pic>
        <p:nvPicPr>
          <p:cNvPr id="469" name="Google Shape;469;g25a7bd8b094_0_7"/>
          <p:cNvPicPr preferRelativeResize="0"/>
          <p:nvPr/>
        </p:nvPicPr>
        <p:blipFill>
          <a:blip r:embed="rId5">
            <a:alphaModFix/>
          </a:blip>
          <a:stretch>
            <a:fillRect/>
          </a:stretch>
        </p:blipFill>
        <p:spPr>
          <a:xfrm>
            <a:off x="1806925" y="1439700"/>
            <a:ext cx="1135050" cy="1105175"/>
          </a:xfrm>
          <a:prstGeom prst="rect">
            <a:avLst/>
          </a:prstGeom>
          <a:noFill/>
          <a:ln>
            <a:noFill/>
          </a:ln>
        </p:spPr>
      </p:pic>
      <p:pic>
        <p:nvPicPr>
          <p:cNvPr id="470" name="Google Shape;470;g25a7bd8b094_0_7"/>
          <p:cNvPicPr preferRelativeResize="0"/>
          <p:nvPr/>
        </p:nvPicPr>
        <p:blipFill>
          <a:blip r:embed="rId6">
            <a:alphaModFix/>
          </a:blip>
          <a:stretch>
            <a:fillRect/>
          </a:stretch>
        </p:blipFill>
        <p:spPr>
          <a:xfrm>
            <a:off x="4074625" y="4102448"/>
            <a:ext cx="1057300" cy="11004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477" name="Google Shape;477;g25a7bd8b094_0_14"/>
          <p:cNvPicPr preferRelativeResize="0"/>
          <p:nvPr/>
        </p:nvPicPr>
        <p:blipFill>
          <a:blip r:embed="rId3">
            <a:alphaModFix/>
          </a:blip>
          <a:stretch>
            <a:fillRect/>
          </a:stretch>
        </p:blipFill>
        <p:spPr>
          <a:xfrm>
            <a:off x="770069" y="1237725"/>
            <a:ext cx="10569656" cy="562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483" name="Google Shape;483;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484" name="Google Shape;484;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485" name="Google Shape;485;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486" name="Google Shape;486;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487" name="Google Shape;487;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488" name="Google Shape;488;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489" name="Google Shape;489;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490" name="Google Shape;490;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491" name="Google Shape;491;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497" name="Google Shape;497;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1" name="Google Shape;101;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03" name="Google Shape;503;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09" name="Google Shape;509;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16" name="Google Shape;516;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17" name="Google Shape;517;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18" name="Google Shape;518;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24" name="Google Shape;524;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25" name="Google Shape;525;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cxnSp>
        <p:nvCxnSpPr>
          <p:cNvPr id="530" name="Google Shape;530;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531" name="Google Shape;531;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2" name="Google Shape;532;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3" name="Google Shape;533;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4" name="Google Shape;534;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5" name="Google Shape;535;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6" name="Google Shape;536;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7" name="Google Shape;537;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8" name="Google Shape;538;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9" name="Google Shape;539;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0" name="Google Shape;540;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41" name="Google Shape;541;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542" name="Google Shape;542;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543" name="Google Shape;543;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544" name="Google Shape;544;g240fa8fc8f9_0_921"/>
          <p:cNvCxnSpPr>
            <a:stCxn id="545" idx="3"/>
            <a:endCxn id="546"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545" name="Google Shape;545;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47" name="Google Shape;547;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548" name="Google Shape;548;g240fa8fc8f9_0_921"/>
          <p:cNvGrpSpPr/>
          <p:nvPr/>
        </p:nvGrpSpPr>
        <p:grpSpPr>
          <a:xfrm>
            <a:off x="577464" y="2467262"/>
            <a:ext cx="2889893" cy="659485"/>
            <a:chOff x="-1" y="-1"/>
            <a:chExt cx="2980500" cy="662400"/>
          </a:xfrm>
        </p:grpSpPr>
        <p:sp>
          <p:nvSpPr>
            <p:cNvPr id="549" name="Google Shape;549;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0" name="Google Shape;550;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51" name="Google Shape;551;g240fa8fc8f9_0_921"/>
          <p:cNvGrpSpPr/>
          <p:nvPr/>
        </p:nvGrpSpPr>
        <p:grpSpPr>
          <a:xfrm>
            <a:off x="5307334" y="4223844"/>
            <a:ext cx="774922" cy="550089"/>
            <a:chOff x="10505351" y="3922519"/>
            <a:chExt cx="1515000" cy="1045200"/>
          </a:xfrm>
        </p:grpSpPr>
        <p:sp>
          <p:nvSpPr>
            <p:cNvPr id="552" name="Google Shape;552;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53" name="Google Shape;553;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554" name="Google Shape;554;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5" name="Google Shape;555;g240fa8fc8f9_0_921"/>
          <p:cNvGrpSpPr/>
          <p:nvPr/>
        </p:nvGrpSpPr>
        <p:grpSpPr>
          <a:xfrm>
            <a:off x="8767016" y="2465444"/>
            <a:ext cx="2765606" cy="658589"/>
            <a:chOff x="-1" y="-1"/>
            <a:chExt cx="2980500" cy="661500"/>
          </a:xfrm>
        </p:grpSpPr>
        <p:sp>
          <p:nvSpPr>
            <p:cNvPr id="546" name="Google Shape;546;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6" name="Google Shape;556;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57" name="Google Shape;557;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58" name="Google Shape;558;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559" name="Google Shape;559;g240fa8fc8f9_0_921"/>
          <p:cNvGrpSpPr/>
          <p:nvPr/>
        </p:nvGrpSpPr>
        <p:grpSpPr>
          <a:xfrm>
            <a:off x="6976760" y="4238679"/>
            <a:ext cx="718965" cy="550077"/>
            <a:chOff x="11032282" y="4199339"/>
            <a:chExt cx="770100" cy="589200"/>
          </a:xfrm>
        </p:grpSpPr>
        <p:sp>
          <p:nvSpPr>
            <p:cNvPr id="560" name="Google Shape;560;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1" name="Google Shape;561;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562" name="Google Shape;562;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563" name="Google Shape;563;g240fa8fc8f9_0_921"/>
          <p:cNvGrpSpPr/>
          <p:nvPr/>
        </p:nvGrpSpPr>
        <p:grpSpPr>
          <a:xfrm>
            <a:off x="8623560" y="4244493"/>
            <a:ext cx="774701" cy="550357"/>
            <a:chOff x="10218882" y="4144867"/>
            <a:chExt cx="829800" cy="589500"/>
          </a:xfrm>
        </p:grpSpPr>
        <p:sp>
          <p:nvSpPr>
            <p:cNvPr id="564" name="Google Shape;564;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65" name="Google Shape;565;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66" name="Google Shape;566;g240fa8fc8f9_0_921"/>
          <p:cNvGrpSpPr/>
          <p:nvPr/>
        </p:nvGrpSpPr>
        <p:grpSpPr>
          <a:xfrm>
            <a:off x="9469348" y="4244637"/>
            <a:ext cx="774701" cy="550077"/>
            <a:chOff x="220316" y="4242138"/>
            <a:chExt cx="829800" cy="589200"/>
          </a:xfrm>
        </p:grpSpPr>
        <p:sp>
          <p:nvSpPr>
            <p:cNvPr id="567" name="Google Shape;567;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68" name="Google Shape;568;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569" name="Google Shape;569;g240fa8fc8f9_0_921"/>
          <p:cNvGrpSpPr/>
          <p:nvPr/>
        </p:nvGrpSpPr>
        <p:grpSpPr>
          <a:xfrm>
            <a:off x="7773807" y="4246189"/>
            <a:ext cx="774701" cy="550077"/>
            <a:chOff x="11129824" y="4144922"/>
            <a:chExt cx="829800" cy="589200"/>
          </a:xfrm>
        </p:grpSpPr>
        <p:sp>
          <p:nvSpPr>
            <p:cNvPr id="570" name="Google Shape;570;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1" name="Google Shape;571;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572" name="Google Shape;572;g240fa8fc8f9_0_921"/>
          <p:cNvGrpSpPr/>
          <p:nvPr/>
        </p:nvGrpSpPr>
        <p:grpSpPr>
          <a:xfrm>
            <a:off x="1904809" y="4224075"/>
            <a:ext cx="774701" cy="550077"/>
            <a:chOff x="2059808" y="4123084"/>
            <a:chExt cx="829800" cy="589200"/>
          </a:xfrm>
        </p:grpSpPr>
        <p:sp>
          <p:nvSpPr>
            <p:cNvPr id="573" name="Google Shape;573;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4" name="Google Shape;574;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575" name="Google Shape;575;g240fa8fc8f9_0_921"/>
          <p:cNvGrpSpPr/>
          <p:nvPr/>
        </p:nvGrpSpPr>
        <p:grpSpPr>
          <a:xfrm>
            <a:off x="1054353" y="4224024"/>
            <a:ext cx="774701" cy="550357"/>
            <a:chOff x="1148865" y="4123029"/>
            <a:chExt cx="829800" cy="589500"/>
          </a:xfrm>
        </p:grpSpPr>
        <p:sp>
          <p:nvSpPr>
            <p:cNvPr id="576" name="Google Shape;576;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77" name="Google Shape;577;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578" name="Google Shape;578;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79" name="Google Shape;579;g240fa8fc8f9_0_921"/>
          <p:cNvGrpSpPr/>
          <p:nvPr/>
        </p:nvGrpSpPr>
        <p:grpSpPr>
          <a:xfrm>
            <a:off x="203897" y="4224075"/>
            <a:ext cx="774701" cy="550077"/>
            <a:chOff x="237923" y="4123084"/>
            <a:chExt cx="829800" cy="589200"/>
          </a:xfrm>
        </p:grpSpPr>
        <p:sp>
          <p:nvSpPr>
            <p:cNvPr id="580" name="Google Shape;580;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1" name="Google Shape;581;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582" name="Google Shape;582;g240fa8fc8f9_0_921"/>
          <p:cNvGrpSpPr/>
          <p:nvPr/>
        </p:nvGrpSpPr>
        <p:grpSpPr>
          <a:xfrm>
            <a:off x="2755265" y="4224008"/>
            <a:ext cx="774701" cy="550357"/>
            <a:chOff x="2970750" y="4123012"/>
            <a:chExt cx="829800" cy="589500"/>
          </a:xfrm>
        </p:grpSpPr>
        <p:sp>
          <p:nvSpPr>
            <p:cNvPr id="583" name="Google Shape;583;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84" name="Google Shape;584;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585" name="Google Shape;585;g240fa8fc8f9_0_921"/>
          <p:cNvGrpSpPr/>
          <p:nvPr/>
        </p:nvGrpSpPr>
        <p:grpSpPr>
          <a:xfrm>
            <a:off x="3605721" y="4224018"/>
            <a:ext cx="1625157" cy="550357"/>
            <a:chOff x="3881693" y="4123022"/>
            <a:chExt cx="1740743" cy="589500"/>
          </a:xfrm>
        </p:grpSpPr>
        <p:sp>
          <p:nvSpPr>
            <p:cNvPr id="586" name="Google Shape;586;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587" name="Google Shape;587;g240fa8fc8f9_0_921"/>
            <p:cNvGrpSpPr/>
            <p:nvPr/>
          </p:nvGrpSpPr>
          <p:grpSpPr>
            <a:xfrm>
              <a:off x="3881693" y="4123022"/>
              <a:ext cx="829800" cy="589500"/>
              <a:chOff x="3881693" y="4123022"/>
              <a:chExt cx="829800" cy="589500"/>
            </a:xfrm>
          </p:grpSpPr>
          <p:sp>
            <p:nvSpPr>
              <p:cNvPr id="588" name="Google Shape;588;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9" name="Google Shape;589;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590" name="Google Shape;590;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591" name="Google Shape;591;g240fa8fc8f9_0_921"/>
          <p:cNvGrpSpPr/>
          <p:nvPr/>
        </p:nvGrpSpPr>
        <p:grpSpPr>
          <a:xfrm>
            <a:off x="6157051" y="4224127"/>
            <a:ext cx="718965" cy="550077"/>
            <a:chOff x="6614480" y="4123139"/>
            <a:chExt cx="770100" cy="589200"/>
          </a:xfrm>
        </p:grpSpPr>
        <p:sp>
          <p:nvSpPr>
            <p:cNvPr id="592" name="Google Shape;592;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93" name="Google Shape;593;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594" name="Google Shape;594;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595" name="Google Shape;595;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596" name="Google Shape;596;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597" name="Google Shape;597;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03" name="Google Shape;603;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04" name="Google Shape;604;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05" name="Google Shape;605;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06" name="Google Shape;606;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07" name="Google Shape;607;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08" name="Google Shape;608;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09" name="Google Shape;609;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10" name="Google Shape;610;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A flat screen television&#10;&#10;Description automatically generated" id="615" name="Google Shape;615;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16" name="Google Shape;616;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17" name="Google Shape;617;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18" name="Google Shape;618;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19" name="Google Shape;619;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20" name="Google Shape;620;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21" name="Google Shape;621;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22" name="Google Shape;622;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23" name="Google Shape;623;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29" name="Google Shape;629;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30" name="Google Shape;630;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31" name="Google Shape;631;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32" name="Google Shape;632;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33" name="Google Shape;633;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34" name="Google Shape;634;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A picture containing truck, sitting, luggage, front&#10;&#10;Description automatically generated" id="639" name="Google Shape;639;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40" name="Google Shape;640;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41" name="Google Shape;641;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42" name="Google Shape;642;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43" name="Google Shape;643;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44" name="Google Shape;644;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g117e4d82ba8_0_74"/>
          <p:cNvGrpSpPr/>
          <p:nvPr/>
        </p:nvGrpSpPr>
        <p:grpSpPr>
          <a:xfrm>
            <a:off x="395639" y="122289"/>
            <a:ext cx="11611532" cy="3306888"/>
            <a:chOff x="263878" y="2633496"/>
            <a:chExt cx="8886150" cy="2614761"/>
          </a:xfrm>
        </p:grpSpPr>
        <p:sp>
          <p:nvSpPr>
            <p:cNvPr id="650" name="Google Shape;650;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51" name="Google Shape;651;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52" name="Google Shape;652;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53" name="Google Shape;653;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54" name="Google Shape;654;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55" name="Google Shape;655;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descr="A picture containing cake, doll, toy, table&#10;&#10;Description automatically generated" id="660" name="Google Shape;660;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61" name="Google Shape;661;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62" name="Google Shape;662;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63" name="Google Shape;663;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64" name="Google Shape;664;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65" name="Google Shape;665;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66" name="Google Shape;666;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673" name="Google Shape;673;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674" name="Google Shape;674;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75" name="Google Shape;675;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676" name="Google Shape;676;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683" name="Google Shape;683;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684" name="Google Shape;684;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85" name="Google Shape;685;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86" name="Google Shape;686;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87" name="Google Shape;687;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688" name="Google Shape;688;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695" name="Google Shape;695;g117e4d82ba8_0_115"/>
          <p:cNvGrpSpPr/>
          <p:nvPr/>
        </p:nvGrpSpPr>
        <p:grpSpPr>
          <a:xfrm>
            <a:off x="984925" y="708300"/>
            <a:ext cx="9601400" cy="1773900"/>
            <a:chOff x="1023525" y="4169475"/>
            <a:chExt cx="9601400" cy="1773900"/>
          </a:xfrm>
        </p:grpSpPr>
        <p:grpSp>
          <p:nvGrpSpPr>
            <p:cNvPr id="696" name="Google Shape;696;g117e4d82ba8_0_115"/>
            <p:cNvGrpSpPr/>
            <p:nvPr/>
          </p:nvGrpSpPr>
          <p:grpSpPr>
            <a:xfrm>
              <a:off x="1023525" y="4169475"/>
              <a:ext cx="9601400" cy="715500"/>
              <a:chOff x="1023525" y="4169475"/>
              <a:chExt cx="9601400" cy="715500"/>
            </a:xfrm>
          </p:grpSpPr>
          <p:sp>
            <p:nvSpPr>
              <p:cNvPr id="697" name="Google Shape;697;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698" name="Google Shape;698;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699" name="Google Shape;699;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00" name="Google Shape;700;g117e4d82ba8_0_115"/>
              <p:cNvGrpSpPr/>
              <p:nvPr/>
            </p:nvGrpSpPr>
            <p:grpSpPr>
              <a:xfrm>
                <a:off x="1023525" y="4169475"/>
                <a:ext cx="5640550" cy="715500"/>
                <a:chOff x="1023525" y="4169475"/>
                <a:chExt cx="5640550" cy="715500"/>
              </a:xfrm>
            </p:grpSpPr>
            <p:grpSp>
              <p:nvGrpSpPr>
                <p:cNvPr id="701" name="Google Shape;701;g117e4d82ba8_0_115"/>
                <p:cNvGrpSpPr/>
                <p:nvPr/>
              </p:nvGrpSpPr>
              <p:grpSpPr>
                <a:xfrm>
                  <a:off x="1023525" y="4169475"/>
                  <a:ext cx="2999983" cy="715500"/>
                  <a:chOff x="1023525" y="4169475"/>
                  <a:chExt cx="2999983" cy="715500"/>
                </a:xfrm>
              </p:grpSpPr>
              <p:sp>
                <p:nvSpPr>
                  <p:cNvPr id="702" name="Google Shape;702;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03" name="Google Shape;703;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04" name="Google Shape;704;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05" name="Google Shape;705;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06" name="Google Shape;706;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08" name="Google Shape;708;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09" name="Google Shape;709;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16" name="Google Shape;716;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17" name="Google Shape;717;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18" name="Google Shape;718;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19" name="Google Shape;719;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26" name="Google Shape;726;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27" name="Google Shape;727;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28" name="Google Shape;728;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29" name="Google Shape;729;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30" name="Google Shape;730;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31" name="Google Shape;731;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32" name="Google Shape;732;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39" name="Google Shape;739;g142bb772fa3_1_885"/>
          <p:cNvGrpSpPr/>
          <p:nvPr/>
        </p:nvGrpSpPr>
        <p:grpSpPr>
          <a:xfrm>
            <a:off x="442746" y="5245039"/>
            <a:ext cx="6952121" cy="764368"/>
            <a:chOff x="442746" y="3492439"/>
            <a:chExt cx="6952121" cy="764368"/>
          </a:xfrm>
        </p:grpSpPr>
        <p:pic>
          <p:nvPicPr>
            <p:cNvPr id="740" name="Google Shape;740;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41" name="Google Shape;741;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42" name="Google Shape;742;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43" name="Google Shape;743;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44" name="Google Shape;744;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45" name="Google Shape;745;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46" name="Google Shape;746;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47" name="Google Shape;747;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48" name="Google Shape;748;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49" name="Google Shape;749;g142bb772fa3_1_885"/>
          <p:cNvGrpSpPr/>
          <p:nvPr/>
        </p:nvGrpSpPr>
        <p:grpSpPr>
          <a:xfrm>
            <a:off x="623745" y="600017"/>
            <a:ext cx="6471322" cy="1022575"/>
            <a:chOff x="1855104" y="882787"/>
            <a:chExt cx="8162616" cy="1289665"/>
          </a:xfrm>
        </p:grpSpPr>
        <p:pic>
          <p:nvPicPr>
            <p:cNvPr id="750" name="Google Shape;750;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51" name="Google Shape;751;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52" name="Google Shape;752;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53" name="Google Shape;753;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54" name="Google Shape;754;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55" name="Google Shape;755;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56" name="Google Shape;756;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57" name="Google Shape;757;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58" name="Google Shape;758;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59" name="Google Shape;759;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66" name="Google Shape;766;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67" name="Google Shape;767;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68" name="Google Shape;768;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69" name="Google Shape;769;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70" name="Google Shape;770;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71" name="Google Shape;771;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778" name="Google Shape;778;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779" name="Google Shape;779;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780" name="Google Shape;780;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781" name="Google Shape;781;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787" name="Google Shape;78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793" name="Google Shape;793;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794" name="Google Shape;794;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00" name="Google Shape;800;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0"/>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THANK YOU!</a:t>
            </a:r>
            <a:endParaRPr/>
          </a:p>
        </p:txBody>
      </p:sp>
      <p:sp>
        <p:nvSpPr>
          <p:cNvPr id="806" name="Google Shape;806;p30"/>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 more at </a:t>
            </a:r>
            <a:r>
              <a:rPr lang="en-US" u="sng">
                <a:solidFill>
                  <a:schemeClr val="hlink"/>
                </a:solidFill>
                <a:hlinkClick r:id="rId3"/>
              </a:rPr>
              <a:t>aswf.io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6" name="Google Shape;116;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2" name="Google Shape;122;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3" name="Google Shape;123;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4" name="Google Shape;124;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5" name="Google Shape;125;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6" name="Google Shape;126;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7" name="Google Shape;127;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28" name="Google Shape;128;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29" name="Google Shape;129;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0" name="Google Shape;130;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1" name="Google Shape;131;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2" name="Google Shape;132;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3" name="Google Shape;133;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4" name="Google Shape;134;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5" name="Google Shape;135;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6" name="Google Shape;136;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7" name="Google Shape;147;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48" name="Google Shape;148;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0" name="Google Shape;150;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1" name="Google Shape;151;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2" name="Google Shape;152;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3" name="Google Shape;153;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4" name="Google Shape;154;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5" name="Google Shape;155;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6" name="Google Shape;156;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7" name="Google Shape;157;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58" name="Google Shape;158;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59" name="Google Shape;159;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0" name="Google Shape;160;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1" name="Google Shape;161;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2" name="Google Shape;162;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3" name="Google Shape;163;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4" name="Google Shape;164;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5" name="Google Shape;165;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6" name="Google Shape;166;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7" name="Google Shape;167;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68" name="Google Shape;168;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69" name="Google Shape;169;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0" name="Google Shape;170;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1" name="Google Shape;171;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2" name="Google Shape;172;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3" name="Google Shape;173;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4" name="Google Shape;174;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5" name="Google Shape;175;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6" name="Google Shape;176;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7" name="Google Shape;177;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78" name="Google Shape;178;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79" name="Google Shape;179;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0" name="Google Shape;180;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1" name="Google Shape;181;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2" name="Google Shape;182;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3" name="Google Shape;183;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4" name="Google Shape;184;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5" name="Google Shape;185;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6" name="Google Shape;186;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7" name="Google Shape;187;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88" name="Google Shape;188;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89" name="Google Shape;189;p5"/>
          <p:cNvGrpSpPr/>
          <p:nvPr/>
        </p:nvGrpSpPr>
        <p:grpSpPr>
          <a:xfrm>
            <a:off x="10632953" y="3985217"/>
            <a:ext cx="1027396" cy="351111"/>
            <a:chOff x="6753983" y="2893735"/>
            <a:chExt cx="770567" cy="263340"/>
          </a:xfrm>
        </p:grpSpPr>
        <p:pic>
          <p:nvPicPr>
            <p:cNvPr id="190" name="Google Shape;190;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1" name="Google Shape;191;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2" name="Google Shape;192;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3" name="Google Shape;193;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4" name="Google Shape;194;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5" name="Google Shape;195;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6" name="Google Shape;196;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7" name="Google Shape;197;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198" name="Google Shape;198;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199" name="Google Shape;199;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0" name="Google Shape;200;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1" name="Google Shape;201;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2" name="Google Shape;202;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3" name="Google Shape;203;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4" name="Google Shape;204;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5" name="Google Shape;205;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6" name="Google Shape;206;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7" name="Google Shape;207;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08" name="Google Shape;208;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09" name="Google Shape;209;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0" name="Google Shape;210;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1" name="Google Shape;211;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2" name="Google Shape;212;p5"/>
          <p:cNvGrpSpPr/>
          <p:nvPr/>
        </p:nvGrpSpPr>
        <p:grpSpPr>
          <a:xfrm>
            <a:off x="8882308" y="3542059"/>
            <a:ext cx="1293068" cy="298426"/>
            <a:chOff x="6292225" y="2539625"/>
            <a:chExt cx="969825" cy="223825"/>
          </a:xfrm>
        </p:grpSpPr>
        <p:sp>
          <p:nvSpPr>
            <p:cNvPr id="213" name="Google Shape;213;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4" name="Google Shape;214;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5" name="Google Shape;215;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6" name="Google Shape;216;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7" name="Google Shape;217;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18" name="Google Shape;218;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19" name="Google Shape;219;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0" name="Google Shape;220;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1" name="Google Shape;221;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2" name="Google Shape;222;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3" name="Google Shape;223;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4" name="Google Shape;224;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creen Shot 2021-02-22 at 4.26.37 PM.png" id="229" name="Google Shape;229;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0" name="Google Shape;230;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1" name="Google Shape;231;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7" name="Google Shape;237;p7"/>
          <p:cNvGrpSpPr/>
          <p:nvPr/>
        </p:nvGrpSpPr>
        <p:grpSpPr>
          <a:xfrm>
            <a:off x="449249" y="2408673"/>
            <a:ext cx="1935202" cy="1527203"/>
            <a:chOff x="0" y="-1"/>
            <a:chExt cx="1935201" cy="1527202"/>
          </a:xfrm>
        </p:grpSpPr>
        <p:sp>
          <p:nvSpPr>
            <p:cNvPr id="238" name="Google Shape;23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39" name="Google Shape;23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0" name="Google Shape;240;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1" name="Google Shape;241;p7"/>
          <p:cNvGrpSpPr/>
          <p:nvPr/>
        </p:nvGrpSpPr>
        <p:grpSpPr>
          <a:xfrm>
            <a:off x="2788824" y="2408673"/>
            <a:ext cx="1935202" cy="1527203"/>
            <a:chOff x="0" y="-1"/>
            <a:chExt cx="1935201" cy="1527202"/>
          </a:xfrm>
        </p:grpSpPr>
        <p:sp>
          <p:nvSpPr>
            <p:cNvPr id="242" name="Google Shape;2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3" name="Google Shape;243;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4" name="Google Shape;244;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5" name="Google Shape;245;p7"/>
          <p:cNvGrpSpPr/>
          <p:nvPr/>
        </p:nvGrpSpPr>
        <p:grpSpPr>
          <a:xfrm>
            <a:off x="5128399" y="2408673"/>
            <a:ext cx="1935202" cy="1527203"/>
            <a:chOff x="0" y="-1"/>
            <a:chExt cx="1935201" cy="1527202"/>
          </a:xfrm>
        </p:grpSpPr>
        <p:sp>
          <p:nvSpPr>
            <p:cNvPr id="246" name="Google Shape;246;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7" name="Google Shape;2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48" name="Google Shape;248;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9" name="Google Shape;249;p7"/>
          <p:cNvGrpSpPr/>
          <p:nvPr/>
        </p:nvGrpSpPr>
        <p:grpSpPr>
          <a:xfrm>
            <a:off x="7467973" y="2408673"/>
            <a:ext cx="1935202" cy="1527203"/>
            <a:chOff x="0" y="-1"/>
            <a:chExt cx="1935201" cy="1527202"/>
          </a:xfrm>
        </p:grpSpPr>
        <p:sp>
          <p:nvSpPr>
            <p:cNvPr id="250" name="Google Shape;2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1" name="Google Shape;25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2" name="Google Shape;252;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3" name="Google Shape;253;p7"/>
          <p:cNvGrpSpPr/>
          <p:nvPr/>
        </p:nvGrpSpPr>
        <p:grpSpPr>
          <a:xfrm>
            <a:off x="9807550" y="2408673"/>
            <a:ext cx="1935202" cy="1527203"/>
            <a:chOff x="0" y="-1"/>
            <a:chExt cx="1935201" cy="1527202"/>
          </a:xfrm>
        </p:grpSpPr>
        <p:sp>
          <p:nvSpPr>
            <p:cNvPr id="254" name="Google Shape;2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5" name="Google Shape;25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6" name="Google Shape;256;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7" name="Google Shape;257;p7"/>
          <p:cNvGrpSpPr/>
          <p:nvPr/>
        </p:nvGrpSpPr>
        <p:grpSpPr>
          <a:xfrm>
            <a:off x="449249" y="4317849"/>
            <a:ext cx="1935202" cy="1527203"/>
            <a:chOff x="0" y="-1"/>
            <a:chExt cx="1935201" cy="1527202"/>
          </a:xfrm>
        </p:grpSpPr>
        <p:sp>
          <p:nvSpPr>
            <p:cNvPr id="258" name="Google Shape;2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9" name="Google Shape;25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0" name="Google Shape;260;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1" name="Google Shape;261;p7"/>
          <p:cNvGrpSpPr/>
          <p:nvPr/>
        </p:nvGrpSpPr>
        <p:grpSpPr>
          <a:xfrm>
            <a:off x="2788824" y="4317849"/>
            <a:ext cx="1935202" cy="1527203"/>
            <a:chOff x="0" y="-1"/>
            <a:chExt cx="1935201" cy="1527202"/>
          </a:xfrm>
        </p:grpSpPr>
        <p:sp>
          <p:nvSpPr>
            <p:cNvPr id="262" name="Google Shape;2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3" name="Google Shape;26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4" name="Google Shape;264;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5" name="Google Shape;265;p7"/>
          <p:cNvGrpSpPr/>
          <p:nvPr/>
        </p:nvGrpSpPr>
        <p:grpSpPr>
          <a:xfrm>
            <a:off x="5128399" y="4317849"/>
            <a:ext cx="1935202" cy="1527203"/>
            <a:chOff x="0" y="-1"/>
            <a:chExt cx="1935201" cy="1527202"/>
          </a:xfrm>
        </p:grpSpPr>
        <p:sp>
          <p:nvSpPr>
            <p:cNvPr id="266" name="Google Shape;2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7" name="Google Shape;267;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68" name="Google Shape;268;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9" name="Google Shape;269;p7"/>
          <p:cNvGrpSpPr/>
          <p:nvPr/>
        </p:nvGrpSpPr>
        <p:grpSpPr>
          <a:xfrm>
            <a:off x="7467973" y="4317849"/>
            <a:ext cx="1935202" cy="1527203"/>
            <a:chOff x="0" y="-1"/>
            <a:chExt cx="1935201" cy="1527202"/>
          </a:xfrm>
        </p:grpSpPr>
        <p:sp>
          <p:nvSpPr>
            <p:cNvPr id="270" name="Google Shape;27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1" name="Google Shape;27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2" name="Google Shape;272;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3" name="Google Shape;273;p7"/>
          <p:cNvGrpSpPr/>
          <p:nvPr/>
        </p:nvGrpSpPr>
        <p:grpSpPr>
          <a:xfrm>
            <a:off x="9807550" y="4317849"/>
            <a:ext cx="1935202" cy="1527203"/>
            <a:chOff x="0" y="-1"/>
            <a:chExt cx="1935201" cy="1527202"/>
          </a:xfrm>
        </p:grpSpPr>
        <p:sp>
          <p:nvSpPr>
            <p:cNvPr id="274" name="Google Shape;27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5" name="Google Shape;27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6" name="Google Shape;276;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